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0" r:id="rId2"/>
    <p:sldId id="257" r:id="rId3"/>
    <p:sldId id="271" r:id="rId4"/>
    <p:sldId id="276" r:id="rId5"/>
    <p:sldId id="27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86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381B885-8662-B318-E970-113890F21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C7890B6A-74CD-0A86-1589-D1762BAC69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F9AB848-9E16-D60A-0292-E55D19E74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B17946-834E-5358-8C88-DAD2B5AD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D041AF7-617E-41C6-032A-5932A92823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80042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0D8335D-AC28-435C-10FC-B6F7F4D1D9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445C7AF-6134-CB4E-5A3C-ADFC82F75B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2E6B14D-F7CD-083D-6A8B-FE2EC28A2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E7804BF9-909C-D581-B14C-A6700AF27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BB8630-4DB8-E9E3-B141-34B9D9252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085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BF763807-9B27-13B3-19BC-5FE18BD32D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35D0D60-7C08-FCD3-A38A-05FB676C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4C084AA5-8A15-F3F6-FA4A-D1C292735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83BE65B-A7CB-5290-08CC-8F5496CCB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A898941-7F88-FA07-A6BA-803560F9C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32680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8E535D0-33C0-F5D1-EA6D-B389032E5A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8C9DC31-9692-C93E-0E40-7261707967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84147FE-4830-3F0C-6FFB-CB21588F6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8735F88-5437-7BC6-3E8D-75D2164C3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2008DE7-337B-2C51-23A1-EBC06BB1A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60539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9FFDEE-E523-421A-1C6D-C0B659890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56E7270F-2A30-DAFC-CA60-7150B80F1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857FCD3-6802-DE34-6F95-7DA736DC7C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D7E6D5E-019B-038E-12F7-38FD91A69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581E30F-BB01-1154-5C4D-F2B82B8A7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33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D7795BB-C8DE-D512-BF4C-3689FE55A9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BF0CAB3-547C-EC9E-F84E-D1177C2178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41F1E61-C430-E92E-DE06-EB1E28ECC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0255BB0-9083-F6AC-5666-240FBE069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D189867-D3AC-884C-E71B-D24E2101E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20A8D4E-2A04-95E6-4DA0-8C16A4956A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4474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134E79-8BAF-F7CA-A28F-C4D8C71DC2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862E504F-DCA5-184D-5B15-4029CBC0E3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C8EFE36-4553-6592-5A33-E518B6B4EB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AE18AF9B-32A9-5E25-D124-F17C062834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61C7C883-1E96-B4C6-F1BF-CD4A8564C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30A2D846-5B70-13B8-B64C-75A7728360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D70539E-C0B5-A706-DF72-931DD4B5D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D9EB1983-475A-3471-5E5B-8CE9400313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84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BA38E9-50A3-2A02-82EA-FE44EFC56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988E5E6-BF4F-337E-BBCB-F9A4FCB3F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849F7DFD-EFB3-F7C0-A524-1388EBDE2C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860BF1DA-E571-5246-4C04-AB915B04F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866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3339716C-1BB5-EA87-B176-E753949E2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78CE2AB4-5775-8739-3BAC-E3CC0E2708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C9EF507-6A11-D1D5-4DAF-76AAAEA30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294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33D2810-EA23-6C59-010A-2CE38A7E81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B60AF90-B18D-4C1D-7639-C9AE0B6678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70EE6DC-F6EF-1B7C-EBC5-739744BE49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906D90DE-1646-9B56-2E1D-17EAF0D1AC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263B4C6-68AA-D884-E452-7CA7FA23C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12E1CE00-11E7-0751-2765-1EFDC5C7F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6326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44A0D94-5D28-2541-6B2E-D513B6EF7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8A07D121-73CD-9E3C-CCB6-5CEB1E46CA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8BFBFA6-FEBC-F9FC-F94D-E3EEBB2796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A6F9A88-4CC8-1845-90F8-3DF5978D0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46C1767-E39F-7B1B-0124-686E874F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2DD2059-502C-1016-66CA-4D7947AA5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363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5339BAEE-150B-9EF2-15E5-2C6A1A4C7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/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D69C576-D0D9-00AB-9C38-F57B49C05C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79A93383-288A-42CB-0243-D9C39FF02D9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D01C90-5BBF-441A-96EC-8FB150C83F8A}" type="datetimeFigureOut">
              <a:rPr lang="en-US" smtClean="0"/>
              <a:t>3/11/2025</a:t>
            </a:fld>
            <a:endParaRPr lang="en-US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5511C201-4C64-A165-7A09-3A5304103C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53C6DE10-D30D-266F-3368-F196771946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EE12789-1045-475A-9D13-9D3EFD42153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3174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00284" y="2113006"/>
            <a:ext cx="5499069" cy="226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7254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A550873-CC76-888F-BFB1-9ED732CE6F20}"/>
              </a:ext>
            </a:extLst>
          </p:cNvPr>
          <p:cNvSpPr txBox="1"/>
          <p:nvPr/>
        </p:nvSpPr>
        <p:spPr>
          <a:xfrm>
            <a:off x="3462236" y="3790637"/>
            <a:ext cx="526752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l-GR" sz="2400" b="1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ΑΓΩΝΙΣΤΙΚΗ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ΚΟΡΙΤΣΙΩΝ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E44291D3-B625-85E5-AA42-0D469845E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46315" y="1528739"/>
            <a:ext cx="5499370" cy="226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23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CA550873-CC76-888F-BFB1-9ED732CE6F20}"/>
              </a:ext>
            </a:extLst>
          </p:cNvPr>
          <p:cNvSpPr txBox="1"/>
          <p:nvPr/>
        </p:nvSpPr>
        <p:spPr>
          <a:xfrm>
            <a:off x="5320145" y="824148"/>
            <a:ext cx="6761019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ΤΟΥΡΝΟΥΑ ΕΝΩΣΕΩΝ ΚΟΡΙΤΣΙΩΝ ,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l-GR" b="1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ΑΓΩΝΙΣΤΙΚΗ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E44291D3-B625-85E5-AA42-0D469845E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861" y="435393"/>
            <a:ext cx="2922625" cy="1169670"/>
          </a:xfrm>
          <a:prstGeom prst="rect">
            <a:avLst/>
          </a:prstGeom>
        </p:spPr>
      </p:pic>
      <p:graphicFrame>
        <p:nvGraphicFramePr>
          <p:cNvPr id="16" name="Πίνακας 15">
            <a:extLst>
              <a:ext uri="{FF2B5EF4-FFF2-40B4-BE49-F238E27FC236}">
                <a16:creationId xmlns:a16="http://schemas.microsoft.com/office/drawing/2014/main" id="{C7301DFC-F9EF-66B1-61DD-0E217AF6B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61489"/>
              </p:ext>
            </p:extLst>
          </p:nvPr>
        </p:nvGraphicFramePr>
        <p:xfrm>
          <a:off x="1301477" y="2032000"/>
          <a:ext cx="9238847" cy="12211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177">
                  <a:extLst>
                    <a:ext uri="{9D8B030D-6E8A-4147-A177-3AD203B41FA5}">
                      <a16:colId xmlns:a16="http://schemas.microsoft.com/office/drawing/2014/main" val="1259746240"/>
                    </a:ext>
                  </a:extLst>
                </a:gridCol>
                <a:gridCol w="891119">
                  <a:extLst>
                    <a:ext uri="{9D8B030D-6E8A-4147-A177-3AD203B41FA5}">
                      <a16:colId xmlns:a16="http://schemas.microsoft.com/office/drawing/2014/main" val="2678813458"/>
                    </a:ext>
                  </a:extLst>
                </a:gridCol>
                <a:gridCol w="2595518">
                  <a:extLst>
                    <a:ext uri="{9D8B030D-6E8A-4147-A177-3AD203B41FA5}">
                      <a16:colId xmlns:a16="http://schemas.microsoft.com/office/drawing/2014/main" val="3140145227"/>
                    </a:ext>
                  </a:extLst>
                </a:gridCol>
                <a:gridCol w="3511185">
                  <a:extLst>
                    <a:ext uri="{9D8B030D-6E8A-4147-A177-3AD203B41FA5}">
                      <a16:colId xmlns:a16="http://schemas.microsoft.com/office/drawing/2014/main" val="2525594352"/>
                    </a:ext>
                  </a:extLst>
                </a:gridCol>
                <a:gridCol w="960848">
                  <a:extLst>
                    <a:ext uri="{9D8B030D-6E8A-4147-A177-3AD203B41FA5}">
                      <a16:colId xmlns:a16="http://schemas.microsoft.com/office/drawing/2014/main" val="1029475400"/>
                    </a:ext>
                  </a:extLst>
                </a:gridCol>
              </a:tblGrid>
              <a:tr h="399086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ΑΓΩΝΕΣ ΝΟΤΟΥ</a:t>
                      </a:r>
                      <a:endParaRPr lang="en-US" sz="12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53573"/>
                  </a:ext>
                </a:extLst>
              </a:tr>
              <a:tr h="399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ΗΜΕΡ/ΝΙΑ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ΩΡΑ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ΓΗΠΕΔΟ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ΑΓΩΝΑΣ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ΣΚΟΡ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4709942"/>
                  </a:ext>
                </a:extLst>
              </a:tr>
              <a:tr h="422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15.03.25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14:30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ΚΓ</a:t>
                      </a:r>
                      <a:r>
                        <a:rPr lang="el-GR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ΑΥΛΙΔΑΣ</a:t>
                      </a:r>
                      <a:endParaRPr lang="el-GR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ΕΣΚΑΣΕ</a:t>
                      </a:r>
                      <a:r>
                        <a:rPr lang="el-GR" sz="1100" kern="1200" baseline="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- ΕΣΚΑΗ/ΕΚΑΣΚΕΝΟΠ/ΕΣΚΑΚ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892552451"/>
                  </a:ext>
                </a:extLst>
              </a:tr>
            </a:tbl>
          </a:graphicData>
        </a:graphic>
      </p:graphicFrame>
      <p:graphicFrame>
        <p:nvGraphicFramePr>
          <p:cNvPr id="2" name="Πίνακας 1">
            <a:extLst>
              <a:ext uri="{FF2B5EF4-FFF2-40B4-BE49-F238E27FC236}">
                <a16:creationId xmlns:a16="http://schemas.microsoft.com/office/drawing/2014/main" id="{DE6B5292-C728-96F1-8FFB-E7A20301BB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7393316"/>
              </p:ext>
            </p:extLst>
          </p:nvPr>
        </p:nvGraphicFramePr>
        <p:xfrm>
          <a:off x="1301476" y="3582913"/>
          <a:ext cx="9238847" cy="164407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177">
                  <a:extLst>
                    <a:ext uri="{9D8B030D-6E8A-4147-A177-3AD203B41FA5}">
                      <a16:colId xmlns:a16="http://schemas.microsoft.com/office/drawing/2014/main" val="1259746240"/>
                    </a:ext>
                  </a:extLst>
                </a:gridCol>
                <a:gridCol w="891119">
                  <a:extLst>
                    <a:ext uri="{9D8B030D-6E8A-4147-A177-3AD203B41FA5}">
                      <a16:colId xmlns:a16="http://schemas.microsoft.com/office/drawing/2014/main" val="2678813458"/>
                    </a:ext>
                  </a:extLst>
                </a:gridCol>
                <a:gridCol w="2169269">
                  <a:extLst>
                    <a:ext uri="{9D8B030D-6E8A-4147-A177-3AD203B41FA5}">
                      <a16:colId xmlns:a16="http://schemas.microsoft.com/office/drawing/2014/main" val="3140145227"/>
                    </a:ext>
                  </a:extLst>
                </a:gridCol>
                <a:gridCol w="3937434">
                  <a:extLst>
                    <a:ext uri="{9D8B030D-6E8A-4147-A177-3AD203B41FA5}">
                      <a16:colId xmlns:a16="http://schemas.microsoft.com/office/drawing/2014/main" val="2525594352"/>
                    </a:ext>
                  </a:extLst>
                </a:gridCol>
                <a:gridCol w="960848">
                  <a:extLst>
                    <a:ext uri="{9D8B030D-6E8A-4147-A177-3AD203B41FA5}">
                      <a16:colId xmlns:a16="http://schemas.microsoft.com/office/drawing/2014/main" val="1029475400"/>
                    </a:ext>
                  </a:extLst>
                </a:gridCol>
              </a:tblGrid>
              <a:tr h="399086">
                <a:tc grid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ΑΓΩΝΕΣ ΒΟΡΡΑ</a:t>
                      </a:r>
                      <a:endParaRPr lang="en-US" sz="12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53573"/>
                  </a:ext>
                </a:extLst>
              </a:tr>
              <a:tr h="39908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ΗΜΕΡ/ΝΙΑ</a:t>
                      </a:r>
                      <a:endParaRPr lang="en-US" sz="110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ΩΡΑ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ΓΗΠΕΔΟ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ΑΓΩΝΑΣ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ΣΚΟΡ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4709942"/>
                  </a:ext>
                </a:extLst>
              </a:tr>
              <a:tr h="422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lang="el-GR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: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0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Κ.Γ ΝΕΑΠΟΛΗΣ ΛΑΡΙΣΑΣ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ΕΣΚΑΘ</a:t>
                      </a:r>
                      <a:r>
                        <a:rPr lang="en-US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- </a:t>
                      </a:r>
                      <a:r>
                        <a:rPr lang="el-G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ΕΚΑΣΘ/ΕΚΑΣΧ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67835417"/>
                  </a:ext>
                </a:extLst>
              </a:tr>
              <a:tr h="422951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lang="el-GR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b="1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lang="en-US" sz="1100" b="1" kern="12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13:00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1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Κ.Γ ΣΕΡΡΩΝ ΄΄ΒΑΣΙΛΕΙΟΣ ΑΓΟΡΑΣΤΟΣ΄΄</a:t>
                      </a:r>
                      <a:endParaRPr kumimoji="0" lang="el-GR" sz="11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ΕΚΑΣΑΜΑΘ </a:t>
                      </a:r>
                      <a:r>
                        <a:rPr lang="el-GR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- ΕΣΚΑΒΔΕ 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79904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4238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EC0B1D-39A4-05E8-F149-0854156A68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:a16="http://schemas.microsoft.com/office/drawing/2014/main" id="{9984BC37-CA12-A479-0DAA-4C97B90F4477}"/>
              </a:ext>
            </a:extLst>
          </p:cNvPr>
          <p:cNvSpPr txBox="1"/>
          <p:nvPr/>
        </p:nvSpPr>
        <p:spPr>
          <a:xfrm>
            <a:off x="3462236" y="3790637"/>
            <a:ext cx="5267528" cy="5170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l-GR" sz="2400" b="1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ΑΓΩΝΙΣΤΙΚΗ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l-GR" sz="24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ΑΓΟΡΙΩΝ</a:t>
            </a:r>
          </a:p>
        </p:txBody>
      </p:sp>
      <p:pic>
        <p:nvPicPr>
          <p:cNvPr id="18" name="Εικόνα 17">
            <a:extLst>
              <a:ext uri="{FF2B5EF4-FFF2-40B4-BE49-F238E27FC236}">
                <a16:creationId xmlns:a16="http://schemas.microsoft.com/office/drawing/2014/main" id="{7CC6546D-798D-4D8A-D65D-CD27555ACD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95536" y="1528739"/>
            <a:ext cx="5800928" cy="2261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34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Πίνακας 15">
            <a:extLst>
              <a:ext uri="{FF2B5EF4-FFF2-40B4-BE49-F238E27FC236}">
                <a16:creationId xmlns:a16="http://schemas.microsoft.com/office/drawing/2014/main" id="{C7301DFC-F9EF-66B1-61DD-0E217AF6B6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3872862"/>
              </p:ext>
            </p:extLst>
          </p:nvPr>
        </p:nvGraphicFramePr>
        <p:xfrm>
          <a:off x="1311205" y="1967345"/>
          <a:ext cx="9238847" cy="16373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177">
                  <a:extLst>
                    <a:ext uri="{9D8B030D-6E8A-4147-A177-3AD203B41FA5}">
                      <a16:colId xmlns:a16="http://schemas.microsoft.com/office/drawing/2014/main" val="1259746240"/>
                    </a:ext>
                  </a:extLst>
                </a:gridCol>
                <a:gridCol w="891119">
                  <a:extLst>
                    <a:ext uri="{9D8B030D-6E8A-4147-A177-3AD203B41FA5}">
                      <a16:colId xmlns:a16="http://schemas.microsoft.com/office/drawing/2014/main" val="2678813458"/>
                    </a:ext>
                  </a:extLst>
                </a:gridCol>
                <a:gridCol w="2363822">
                  <a:extLst>
                    <a:ext uri="{9D8B030D-6E8A-4147-A177-3AD203B41FA5}">
                      <a16:colId xmlns:a16="http://schemas.microsoft.com/office/drawing/2014/main" val="3140145227"/>
                    </a:ext>
                  </a:extLst>
                </a:gridCol>
                <a:gridCol w="3742881">
                  <a:extLst>
                    <a:ext uri="{9D8B030D-6E8A-4147-A177-3AD203B41FA5}">
                      <a16:colId xmlns:a16="http://schemas.microsoft.com/office/drawing/2014/main" val="2525594352"/>
                    </a:ext>
                  </a:extLst>
                </a:gridCol>
                <a:gridCol w="960848">
                  <a:extLst>
                    <a:ext uri="{9D8B030D-6E8A-4147-A177-3AD203B41FA5}">
                      <a16:colId xmlns:a16="http://schemas.microsoft.com/office/drawing/2014/main" val="1029475400"/>
                    </a:ext>
                  </a:extLst>
                </a:gridCol>
              </a:tblGrid>
              <a:tr h="461819">
                <a:tc grid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ΑΓΩΝΕΣ ΝΟΤΟΥ</a:t>
                      </a:r>
                      <a:endParaRPr lang="en-US" sz="12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53573"/>
                  </a:ext>
                </a:extLst>
              </a:tr>
              <a:tr h="37681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ΗΜΕΡ/ΝΙΑ</a:t>
                      </a:r>
                      <a:endParaRPr lang="en-US" sz="11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ΩΡΑ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ΓΗΠΕΔΟ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ΑΓΩΝΑΣ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ΣΚΟΡ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4709942"/>
                  </a:ext>
                </a:extLst>
              </a:tr>
              <a:tr h="39934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lang="el-GR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lang="en-US" sz="11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:00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ΚΓ ‘’ΧΑΛΚΙΑ-ΑΝΑΣΤΑΣΙΑΔΗ’’ 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ΕΣΚΑΣΕ </a:t>
                      </a:r>
                      <a:r>
                        <a:rPr lang="el-GR" sz="1100" kern="1200" dirty="0" smtClean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 ΕΚΑΣΚΕΝΟΠ/ΕΣΚΑΚ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536698900"/>
                  </a:ext>
                </a:extLst>
              </a:tr>
              <a:tr h="399345"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r>
                        <a:rPr lang="en-US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lang="el-GR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lang="en-US" sz="1100" b="1" kern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lang="en-US" sz="11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:00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ΚΓ 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ΑΙΟΛΟΣ ΑΓΥΙΑΣ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ΕΣΚΑΗ - </a:t>
                      </a:r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ΕΣΚΑ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05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326096734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2CCFAB22-30AC-C936-E579-1D76507CC7AA}"/>
              </a:ext>
            </a:extLst>
          </p:cNvPr>
          <p:cNvSpPr txBox="1"/>
          <p:nvPr/>
        </p:nvSpPr>
        <p:spPr>
          <a:xfrm>
            <a:off x="6751782" y="824148"/>
            <a:ext cx="5440218" cy="410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ΤΟΥΡΝΟΥΑ ΕΝΩΣΕΩΝ ΑΓΟΡΙΩΝ , 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r>
              <a:rPr lang="el-GR" b="1" baseline="300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η </a:t>
            </a:r>
            <a:r>
              <a:rPr lang="el-GR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ΑΓΩΝΙΣΤΙΚΗ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FDB7C92F-A28B-7230-AE64-91C271F9F9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82861" y="435393"/>
            <a:ext cx="2922625" cy="1169670"/>
          </a:xfrm>
          <a:prstGeom prst="rect">
            <a:avLst/>
          </a:prstGeom>
        </p:spPr>
      </p:pic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DCC9D5DA-4589-79C4-2918-6E602AFA56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298968"/>
              </p:ext>
            </p:extLst>
          </p:nvPr>
        </p:nvGraphicFramePr>
        <p:xfrm>
          <a:off x="1311204" y="3888804"/>
          <a:ext cx="9238847" cy="2096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80177">
                  <a:extLst>
                    <a:ext uri="{9D8B030D-6E8A-4147-A177-3AD203B41FA5}">
                      <a16:colId xmlns:a16="http://schemas.microsoft.com/office/drawing/2014/main" val="1259746240"/>
                    </a:ext>
                  </a:extLst>
                </a:gridCol>
                <a:gridCol w="891119">
                  <a:extLst>
                    <a:ext uri="{9D8B030D-6E8A-4147-A177-3AD203B41FA5}">
                      <a16:colId xmlns:a16="http://schemas.microsoft.com/office/drawing/2014/main" val="2678813458"/>
                    </a:ext>
                  </a:extLst>
                </a:gridCol>
                <a:gridCol w="2393006">
                  <a:extLst>
                    <a:ext uri="{9D8B030D-6E8A-4147-A177-3AD203B41FA5}">
                      <a16:colId xmlns:a16="http://schemas.microsoft.com/office/drawing/2014/main" val="3140145227"/>
                    </a:ext>
                  </a:extLst>
                </a:gridCol>
                <a:gridCol w="3713697">
                  <a:extLst>
                    <a:ext uri="{9D8B030D-6E8A-4147-A177-3AD203B41FA5}">
                      <a16:colId xmlns:a16="http://schemas.microsoft.com/office/drawing/2014/main" val="2525594352"/>
                    </a:ext>
                  </a:extLst>
                </a:gridCol>
                <a:gridCol w="960848">
                  <a:extLst>
                    <a:ext uri="{9D8B030D-6E8A-4147-A177-3AD203B41FA5}">
                      <a16:colId xmlns:a16="http://schemas.microsoft.com/office/drawing/2014/main" val="1029475400"/>
                    </a:ext>
                  </a:extLst>
                </a:gridCol>
              </a:tblGrid>
              <a:tr h="484679">
                <a:tc gridSpan="5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200" b="1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ΑΓΩΝΕΣ ΒΟΡΡΑ</a:t>
                      </a:r>
                      <a:endParaRPr lang="en-US" sz="1200" b="1" kern="1200" dirty="0">
                        <a:solidFill>
                          <a:schemeClr val="bg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5153573"/>
                  </a:ext>
                </a:extLst>
              </a:tr>
              <a:tr h="3856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kern="120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ΗΜΕΡ/ΝΙΑ</a:t>
                      </a:r>
                      <a:endParaRPr lang="en-US" sz="1100" b="1" kern="1200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ΩΡΑ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ΓΗΠΕΔΟ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ΑΓΩΝΑΣ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l-GR" sz="11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ΣΚΟΡ</a:t>
                      </a:r>
                      <a:endParaRPr lang="en-US" sz="1100" b="1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874709942"/>
                  </a:ext>
                </a:extLst>
              </a:tr>
              <a:tr h="4087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kumimoji="0" lang="el-G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2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3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Κ.Γ ΝΕΑΠΟΛΗΣ ΛΑΡΙΣΑΣ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ΕΣΚΑΘ – ΕΚΑΣΘ/ΕΚΑΣΧ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86432092"/>
                  </a:ext>
                </a:extLst>
              </a:tr>
              <a:tr h="4087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15</a:t>
                      </a: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kumimoji="0" lang="el-G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13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  <a:r>
                        <a:rPr kumimoji="0" lang="en-US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0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Κ.Γ ΣΕΡΡΩΝ - Δ.Α.Κ ΚΟΙΛΑΔΑΣ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ΕΚΑΣΑΜΑΘ</a:t>
                      </a:r>
                      <a:r>
                        <a:rPr lang="el-GR" sz="1100" baseline="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- ΕΣΚΑΒΔΕ</a:t>
                      </a:r>
                      <a:endParaRPr lang="en-US" sz="11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32283369"/>
                  </a:ext>
                </a:extLst>
              </a:tr>
              <a:tr h="40876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l-G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08</a:t>
                      </a: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.0</a:t>
                      </a:r>
                      <a:r>
                        <a:rPr kumimoji="0" lang="el-G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</a:t>
                      </a:r>
                      <a:r>
                        <a:rPr kumimoji="0" lang="en-US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.25</a:t>
                      </a:r>
                      <a:endParaRPr kumimoji="0" lang="en-US" sz="11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n-US" sz="11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12:00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Δ.Α.Κ </a:t>
                      </a:r>
                      <a:r>
                        <a:rPr kumimoji="0" lang="el-GR" sz="1100" b="0" i="0" u="none" strike="noStrike" kern="1200" cap="none" spc="0" normalizeH="0" baseline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ΚΟΖΑΝΗΣ</a:t>
                      </a:r>
                      <a:endParaRPr kumimoji="0" lang="en-US" sz="11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ΕΚΑΣΔΥΜ - </a:t>
                      </a:r>
                      <a:r>
                        <a:rPr lang="el-GR" sz="1100" dirty="0" smtClean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ΕΚΑΣΚΕΜ </a:t>
                      </a:r>
                      <a:endParaRPr lang="en-US" sz="110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289469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3053021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29352</TotalTime>
  <Words>157</Words>
  <Application>Microsoft Office PowerPoint</Application>
  <PresentationFormat>Ευρεία οθόνη</PresentationFormat>
  <Paragraphs>60</Paragraphs>
  <Slides>5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Times New Roman</vt:lpstr>
      <vt:lpstr>Θέμα του Office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Ioannis Politis</dc:creator>
  <cp:lastModifiedBy>Christos Stamatis</cp:lastModifiedBy>
  <cp:revision>57</cp:revision>
  <dcterms:created xsi:type="dcterms:W3CDTF">2024-09-24T08:26:23Z</dcterms:created>
  <dcterms:modified xsi:type="dcterms:W3CDTF">2025-03-11T09:50:53Z</dcterms:modified>
</cp:coreProperties>
</file>